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363"/>
    <a:srgbClr val="0063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996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3212581-FCB9-B784-7BA4-1C3AC59AB9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81775" y="-31857"/>
            <a:ext cx="9307550" cy="69217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2753"/>
            <a:ext cx="7772400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54217"/>
            <a:ext cx="6858000" cy="88613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E977AF8-A75D-2D9C-AF62-5E7F38C434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970" y="728546"/>
            <a:ext cx="997175" cy="638192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437BC676-C2C1-32B7-5129-470EF6069F7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7855" y="792379"/>
            <a:ext cx="2911979" cy="52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9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60076"/>
            <a:ext cx="78867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61009"/>
            <a:ext cx="7886700" cy="39159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B5CF1E3-D588-DCF1-8578-08A4B512D0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783" y="281946"/>
            <a:ext cx="791567" cy="506603"/>
          </a:xfrm>
          <a:prstGeom prst="rect">
            <a:avLst/>
          </a:prstGeom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1D4FCCBC-26FB-B933-EB2B-53258BF935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650" y="393107"/>
            <a:ext cx="2183918" cy="39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70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0A2B9B7-6241-9DA7-1C1A-47F6AFAF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60076"/>
            <a:ext cx="78867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9F29A66-4511-DFF5-01D5-5511E932B3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783" y="281946"/>
            <a:ext cx="791567" cy="506603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912A50B7-EDA7-40C9-397A-6471162C5E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650" y="444054"/>
            <a:ext cx="1899790" cy="34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8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76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3506488-8B7B-C86A-6847-9BCE5CD5677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59473" y="-15272"/>
            <a:ext cx="9262945" cy="688854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8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63AA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45536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5536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5536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45536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45536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DA03B-ABBC-CC4A-BFA6-306F2F8631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326961-4920-B1D9-5E17-519ACC973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E3775946-DD89-2391-E74F-74421B050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9418" y="6215615"/>
            <a:ext cx="1148782" cy="20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46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7190F-C40A-50B3-C2B0-ADDBB3525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6C38DB-B0D8-5CE3-428B-45ED9900C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6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39EDB06-C9E7-BBBB-33DE-D557B6C5E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900" y="2431787"/>
            <a:ext cx="1558146" cy="997213"/>
          </a:xfrm>
          <a:prstGeom prst="rect">
            <a:avLst/>
          </a:prstGeom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C55F6BC4-BD79-80A1-B612-ACE9C63214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31954" y="2562760"/>
            <a:ext cx="4100522" cy="735266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CDA931E0-3C29-7F68-68E6-6FDEFB12AD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1001" y="4049083"/>
            <a:ext cx="1362428" cy="245683"/>
          </a:xfrm>
          <a:prstGeom prst="rect">
            <a:avLst/>
          </a:prstGeom>
        </p:spPr>
      </p:pic>
      <p:pic>
        <p:nvPicPr>
          <p:cNvPr id="10" name="Gráfico 9">
            <a:extLst>
              <a:ext uri="{FF2B5EF4-FFF2-40B4-BE49-F238E27FC236}">
                <a16:creationId xmlns:a16="http://schemas.microsoft.com/office/drawing/2014/main" id="{40ED0589-3CC3-643C-2E8A-F6C90FF5D9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79240" y="4077438"/>
            <a:ext cx="1649918" cy="17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21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Open 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Urra</dc:creator>
  <cp:lastModifiedBy>Mario Urra</cp:lastModifiedBy>
  <cp:revision>11</cp:revision>
  <dcterms:created xsi:type="dcterms:W3CDTF">2023-08-10T00:58:55Z</dcterms:created>
  <dcterms:modified xsi:type="dcterms:W3CDTF">2023-09-08T14:17:45Z</dcterms:modified>
</cp:coreProperties>
</file>