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363"/>
    <a:srgbClr val="607187"/>
    <a:srgbClr val="0063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7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644A054-ADA5-EA87-F03C-AC20C8C8D2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4563" y="-42970"/>
            <a:ext cx="12341126" cy="69439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624" y="2397124"/>
            <a:ext cx="9144000" cy="1655763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213126"/>
            <a:ext cx="9144000" cy="104467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704A475E-DB31-BAB3-F703-F6F1C98DF1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4424" y="1091640"/>
            <a:ext cx="1326026" cy="848657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9B75C901-80FF-7B8A-4C4A-20AA914EFB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1171682"/>
            <a:ext cx="3822288" cy="68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2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5992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5075"/>
            <a:ext cx="10515600" cy="36718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CEA9A16-0AF3-F7A7-9ADB-CCD06811D3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50" y="382860"/>
            <a:ext cx="1012705" cy="648131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6DF13559-3E4D-5AEE-6CB2-B1AB5E08CD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1345" y="532307"/>
            <a:ext cx="2781123" cy="49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7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AAD058C-4F96-934A-C8C0-3214A1FA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992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7B92EDE-8B79-5341-799D-772D0D264B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50" y="382860"/>
            <a:ext cx="1012705" cy="648131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BD2B8F20-04BD-417D-5E24-04D486EFFEC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1345" y="532307"/>
            <a:ext cx="2781123" cy="49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9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936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962BA5D1-7B97-2440-3F17-4F3BDC9F9FF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7443" y="-33337"/>
            <a:ext cx="12306886" cy="69246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9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4" r:id="rId3"/>
    <p:sldLayoutId id="214748367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63A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45536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5536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5536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45536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45536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DA03B-ABBC-CC4A-BFA6-306F2F8631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326961-4920-B1D9-5E17-519ACC973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3641DA00-619B-D359-4D2B-0891B284F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6144583"/>
            <a:ext cx="1362428" cy="24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46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7190F-C40A-50B3-C2B0-ADDBB3525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6C38DB-B0D8-5CE3-428B-45ED9900C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6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13280B61-6655-5185-9160-F44F06717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27" y="2249736"/>
            <a:ext cx="1976548" cy="1264990"/>
          </a:xfrm>
          <a:prstGeom prst="rect">
            <a:avLst/>
          </a:prstGeom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A2547DF4-3E37-5DFB-28E5-D2CB8F2C17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07601" y="2496296"/>
            <a:ext cx="5201617" cy="932704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F6731AD6-79ED-9B35-9AC9-C19DDCEF9F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06020" y="4344358"/>
            <a:ext cx="1362428" cy="245683"/>
          </a:xfrm>
          <a:prstGeom prst="rect">
            <a:avLst/>
          </a:prstGeom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061F0467-EB6E-610F-B5AB-49246CB702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84259" y="4372713"/>
            <a:ext cx="1649918" cy="17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20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76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Open 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Urra</dc:creator>
  <cp:lastModifiedBy>Mario Urra</cp:lastModifiedBy>
  <cp:revision>7</cp:revision>
  <dcterms:created xsi:type="dcterms:W3CDTF">2023-08-10T00:58:55Z</dcterms:created>
  <dcterms:modified xsi:type="dcterms:W3CDTF">2023-09-08T14:17:35Z</dcterms:modified>
</cp:coreProperties>
</file>