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9" r:id="rId2"/>
    <p:sldId id="256" r:id="rId3"/>
    <p:sldId id="258" r:id="rId4"/>
    <p:sldId id="257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489C"/>
    <a:srgbClr val="EA5D27"/>
    <a:srgbClr val="ED7C1B"/>
    <a:srgbClr val="1448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8C75FC7-406A-4707-A51A-E1DF3FBD38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E9D7256-9635-43ED-A6C9-3CD7FAE01C3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A6398-ABA0-425A-8DD5-27BD86EA33C0}" type="datetimeFigureOut">
              <a:rPr lang="es-CL" smtClean="0"/>
              <a:t>03-01-2022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1906ED0-9CAA-414D-8CE6-068E37AFA88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A544DA3-099B-4D98-ABA3-B5AF2A4A082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E291C-0049-4991-BFD5-4C21BC7E14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7609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C855CF-C808-4ECE-B36F-427A703F85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36709"/>
            <a:ext cx="9144000" cy="220202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BFE0A9-EA6C-477F-9896-69944FC6DE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11534"/>
            <a:ext cx="9144000" cy="1189037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14489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s-CL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3771EE-77CB-4267-88B0-34185403E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4FBA-9E86-4E11-A409-EBAC5A09CA73}" type="datetimeFigureOut">
              <a:rPr lang="es-CL" smtClean="0"/>
              <a:t>03-01-2022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563655-E376-4C0F-B181-648995769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D0942C-D8A6-4509-BE12-BAFAB0EEE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4DA7C-9415-4EA5-8657-3C09FBEC4791}" type="slidenum">
              <a:rPr lang="es-CL" smtClean="0"/>
              <a:t>‹Nº›</a:t>
            </a:fld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374C0590-5B85-473B-8CA4-C7ADC898A8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64295" y="803613"/>
            <a:ext cx="5063409" cy="1154634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0FB8BE4A-7CD2-4FB0-822F-4283242E24E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23404" y="5831704"/>
            <a:ext cx="2345192" cy="222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159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1654BC-DC25-40F8-8E3F-DD13096E3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713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54DC7B-C425-4BE2-AF55-52604D65D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28596"/>
            <a:ext cx="10515600" cy="3648366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pic>
        <p:nvPicPr>
          <p:cNvPr id="10" name="Gráfico 9">
            <a:extLst>
              <a:ext uri="{FF2B5EF4-FFF2-40B4-BE49-F238E27FC236}">
                <a16:creationId xmlns:a16="http://schemas.microsoft.com/office/drawing/2014/main" id="{0F80C26C-D105-4E50-BA18-14122D39B4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49207" y="315005"/>
            <a:ext cx="3371462" cy="768811"/>
          </a:xfrm>
          <a:prstGeom prst="rect">
            <a:avLst/>
          </a:prstGeom>
        </p:spPr>
      </p:pic>
      <p:pic>
        <p:nvPicPr>
          <p:cNvPr id="12" name="Gráfico 11">
            <a:extLst>
              <a:ext uri="{FF2B5EF4-FFF2-40B4-BE49-F238E27FC236}">
                <a16:creationId xmlns:a16="http://schemas.microsoft.com/office/drawing/2014/main" id="{9872F8BC-CBF9-42C1-9B0A-DA3C3C901A8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6309964"/>
            <a:ext cx="2646828" cy="25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42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A3E05F-55D2-4A00-83C3-75FA3726D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23993D-ED6B-42A8-BF6B-19D1F0DF6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4489C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4CAF5E-32EA-44C2-B353-38CEF2B99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4FBA-9E86-4E11-A409-EBAC5A09CA73}" type="datetimeFigureOut">
              <a:rPr lang="es-CL" smtClean="0"/>
              <a:t>03-01-2022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52352D-CE9D-46B5-9F8A-BE45F8C8F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E0F182-EFBE-45B6-9330-4F0457F83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4DA7C-9415-4EA5-8657-3C09FBEC4791}" type="slidenum">
              <a:rPr lang="es-CL" smtClean="0"/>
              <a:t>‹Nº›</a:t>
            </a:fld>
            <a:endParaRPr lang="es-CL"/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C6A23588-79BF-4260-9B26-E1DA7FB069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86379" y="483800"/>
            <a:ext cx="4206540" cy="95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458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215C4C4C-7F56-4285-ABDF-DF018996A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713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pic>
        <p:nvPicPr>
          <p:cNvPr id="14" name="Gráfico 9">
            <a:extLst>
              <a:ext uri="{FF2B5EF4-FFF2-40B4-BE49-F238E27FC236}">
                <a16:creationId xmlns:a16="http://schemas.microsoft.com/office/drawing/2014/main" id="{54C5F4EC-A6D6-4267-BD89-B320571EED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49207" y="315005"/>
            <a:ext cx="3371462" cy="768811"/>
          </a:xfrm>
          <a:prstGeom prst="rect">
            <a:avLst/>
          </a:prstGeom>
        </p:spPr>
      </p:pic>
      <p:pic>
        <p:nvPicPr>
          <p:cNvPr id="15" name="Gráfico 11">
            <a:extLst>
              <a:ext uri="{FF2B5EF4-FFF2-40B4-BE49-F238E27FC236}">
                <a16:creationId xmlns:a16="http://schemas.microsoft.com/office/drawing/2014/main" id="{62C24FA2-E6C8-47F8-AF1C-EA74F0C127D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6309964"/>
            <a:ext cx="2646828" cy="25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0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534A65F-6716-4C75-88A3-53B3DF6FE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4FBA-9E86-4E11-A409-EBAC5A09CA73}" type="datetimeFigureOut">
              <a:rPr lang="es-CL" smtClean="0"/>
              <a:t>03-01-2022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7714562-9FD5-4434-8B70-555F82AC4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5E5E12A-3A54-4798-B4F5-F4D8FEF4F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4DA7C-9415-4EA5-8657-3C09FBEC479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498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58ED1A1-A47C-4BF6-BADB-E13B2C450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6C02C30-6148-4D09-80CF-FF7DFE7E9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FE8A30-1B6F-45BA-936C-D7D0898F64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2D24FBA-9E86-4E11-A409-EBAC5A09CA73}" type="datetimeFigureOut">
              <a:rPr lang="es-CL" smtClean="0"/>
              <a:pPr/>
              <a:t>03-01-2022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793A84-CF14-43E0-9F5E-C9772409E1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AEC72D-6AE0-4807-9E6C-170FE065A7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E04DA7C-9415-4EA5-8657-3C09FBEC479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457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6064049D-0245-4EAB-B06F-6E78784DC8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F91DCAC1-F1D4-4D01-96B9-CD1372AF87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3399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24E1A94-F94F-416C-99D4-73F95B019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60A6B689-421F-49CD-8665-3CA1FD75C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9031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39DE5C0-E4BF-4282-A437-99519C2AF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1AC0240-0C2D-498D-B74A-CBAFE2EA30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1090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áfico 3">
            <a:extLst>
              <a:ext uri="{FF2B5EF4-FFF2-40B4-BE49-F238E27FC236}">
                <a16:creationId xmlns:a16="http://schemas.microsoft.com/office/drawing/2014/main" id="{5AFFD3EF-F2E1-482C-AFC0-2DA1AC4BB2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62122" y="1341113"/>
            <a:ext cx="5467751" cy="1246838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E5F99F95-4517-4309-BECF-3018662E87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42892" y="3613163"/>
            <a:ext cx="1506214" cy="1476732"/>
          </a:xfrm>
          <a:prstGeom prst="rect">
            <a:avLst/>
          </a:prstGeom>
        </p:spPr>
      </p:pic>
      <p:pic>
        <p:nvPicPr>
          <p:cNvPr id="8" name="Gráfico 7">
            <a:extLst>
              <a:ext uri="{FF2B5EF4-FFF2-40B4-BE49-F238E27FC236}">
                <a16:creationId xmlns:a16="http://schemas.microsoft.com/office/drawing/2014/main" id="{C2D3A236-354E-4375-A8C7-BC258EC908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11493" y="5307121"/>
            <a:ext cx="2969007" cy="281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9936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0</Words>
  <Application>Microsoft Office PowerPoint</Application>
  <PresentationFormat>Panorámica</PresentationFormat>
  <Paragraphs>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Urra</dc:creator>
  <cp:lastModifiedBy>Mario Urra</cp:lastModifiedBy>
  <cp:revision>13</cp:revision>
  <dcterms:created xsi:type="dcterms:W3CDTF">2021-03-02T15:09:11Z</dcterms:created>
  <dcterms:modified xsi:type="dcterms:W3CDTF">2022-01-03T16:31:00Z</dcterms:modified>
</cp:coreProperties>
</file>