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E22"/>
    <a:srgbClr val="20435A"/>
    <a:srgbClr val="D78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2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9687"/>
            <a:ext cx="7078436" cy="23876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36773"/>
            <a:ext cx="713558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F69E-D8AC-4E82-98A1-33420614B5F3}" type="datetimeFigureOut">
              <a:rPr lang="es-CL" smtClean="0"/>
              <a:t>13-09-2019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54F8-14FE-4AF6-AE3F-35750E472D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2238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F69E-D8AC-4E82-98A1-33420614B5F3}" type="datetimeFigureOut">
              <a:rPr lang="es-CL" smtClean="0"/>
              <a:t>13-09-2019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54F8-14FE-4AF6-AE3F-35750E472D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32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F69E-D8AC-4E82-98A1-33420614B5F3}" type="datetimeFigureOut">
              <a:rPr lang="es-CL" smtClean="0"/>
              <a:t>13-09-2019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54F8-14FE-4AF6-AE3F-35750E472D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5803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F69E-D8AC-4E82-98A1-33420614B5F3}" type="datetimeFigureOut">
              <a:rPr lang="es-CL" smtClean="0"/>
              <a:t>13-09-2019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54F8-14FE-4AF6-AE3F-35750E472D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2094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F69E-D8AC-4E82-98A1-33420614B5F3}" type="datetimeFigureOut">
              <a:rPr lang="es-CL" smtClean="0"/>
              <a:t>13-09-2019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54F8-14FE-4AF6-AE3F-35750E472D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2996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F69E-D8AC-4E82-98A1-33420614B5F3}" type="datetimeFigureOut">
              <a:rPr lang="es-CL" smtClean="0"/>
              <a:t>13-09-2019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54F8-14FE-4AF6-AE3F-35750E472D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269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F69E-D8AC-4E82-98A1-33420614B5F3}" type="datetimeFigureOut">
              <a:rPr lang="es-CL" smtClean="0"/>
              <a:t>13-09-2019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54F8-14FE-4AF6-AE3F-35750E472D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3331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F69E-D8AC-4E82-98A1-33420614B5F3}" type="datetimeFigureOut">
              <a:rPr lang="es-CL" smtClean="0"/>
              <a:t>13-09-2019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54F8-14FE-4AF6-AE3F-35750E472D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7410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F69E-D8AC-4E82-98A1-33420614B5F3}" type="datetimeFigureOut">
              <a:rPr lang="es-CL" smtClean="0"/>
              <a:t>13-09-2019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54F8-14FE-4AF6-AE3F-35750E472D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7375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F69E-D8AC-4E82-98A1-33420614B5F3}" type="datetimeFigureOut">
              <a:rPr lang="es-CL" smtClean="0"/>
              <a:t>13-09-2019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54F8-14FE-4AF6-AE3F-35750E472D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8184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F69E-D8AC-4E82-98A1-33420614B5F3}" type="datetimeFigureOut">
              <a:rPr lang="es-CL" smtClean="0"/>
              <a:t>13-09-2019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54F8-14FE-4AF6-AE3F-35750E472D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020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8EAF69E-D8AC-4E82-98A1-33420614B5F3}" type="datetimeFigureOut">
              <a:rPr lang="es-CL" smtClean="0"/>
              <a:pPr/>
              <a:t>13-09-2019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51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79E54F8-14FE-4AF6-AE3F-35750E472D3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011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4400" b="1" kern="1200">
          <a:solidFill>
            <a:srgbClr val="F07E2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50000"/>
          </a:schemeClr>
        </a:buClr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50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50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50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 err="1"/>
              <a:t>Lorem</a:t>
            </a:r>
            <a:r>
              <a:rPr lang="es-CL" dirty="0"/>
              <a:t> </a:t>
            </a:r>
            <a:r>
              <a:rPr lang="es-CL" dirty="0" err="1"/>
              <a:t>ipsum</a:t>
            </a:r>
            <a:r>
              <a:rPr lang="es-CL" dirty="0"/>
              <a:t> dolor </a:t>
            </a:r>
            <a:r>
              <a:rPr lang="es-CL" dirty="0" err="1"/>
              <a:t>sit</a:t>
            </a:r>
            <a:r>
              <a:rPr lang="es-CL" dirty="0"/>
              <a:t> </a:t>
            </a:r>
            <a:r>
              <a:rPr lang="es-CL" dirty="0" err="1"/>
              <a:t>amet</a:t>
            </a:r>
            <a:r>
              <a:rPr lang="es-CL" dirty="0"/>
              <a:t>, </a:t>
            </a:r>
            <a:r>
              <a:rPr lang="es-CL" dirty="0" err="1" smtClean="0"/>
              <a:t>consctetur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err="1"/>
              <a:t>Lorem</a:t>
            </a:r>
            <a:r>
              <a:rPr lang="es-CL" dirty="0"/>
              <a:t> </a:t>
            </a:r>
            <a:r>
              <a:rPr lang="es-CL" dirty="0" err="1"/>
              <a:t>ipsum</a:t>
            </a:r>
            <a:r>
              <a:rPr lang="es-CL" dirty="0"/>
              <a:t> dolor </a:t>
            </a:r>
            <a:r>
              <a:rPr lang="es-CL" dirty="0" err="1"/>
              <a:t>sit</a:t>
            </a:r>
            <a:r>
              <a:rPr lang="es-CL" dirty="0"/>
              <a:t> </a:t>
            </a:r>
            <a:r>
              <a:rPr lang="es-CL" dirty="0" err="1"/>
              <a:t>amet</a:t>
            </a:r>
            <a:r>
              <a:rPr lang="es-CL" dirty="0"/>
              <a:t>, </a:t>
            </a:r>
            <a:r>
              <a:rPr lang="es-CL" dirty="0" err="1"/>
              <a:t>consectetur</a:t>
            </a:r>
            <a:r>
              <a:rPr lang="es-CL" dirty="0"/>
              <a:t> </a:t>
            </a:r>
            <a:r>
              <a:rPr lang="es-CL" dirty="0" err="1"/>
              <a:t>adipiscing</a:t>
            </a:r>
            <a:r>
              <a:rPr lang="es-CL" dirty="0"/>
              <a:t> </a:t>
            </a:r>
            <a:r>
              <a:rPr lang="es-CL" dirty="0" err="1"/>
              <a:t>elit</a:t>
            </a:r>
            <a:r>
              <a:rPr lang="es-CL" dirty="0"/>
              <a:t>, sed do </a:t>
            </a:r>
            <a:r>
              <a:rPr lang="es-CL" dirty="0" err="1"/>
              <a:t>eiusmod</a:t>
            </a:r>
            <a:r>
              <a:rPr lang="es-CL" dirty="0"/>
              <a:t> </a:t>
            </a:r>
            <a:r>
              <a:rPr lang="es-CL" dirty="0" err="1"/>
              <a:t>tempor</a:t>
            </a:r>
            <a:r>
              <a:rPr lang="es-CL" dirty="0"/>
              <a:t> </a:t>
            </a:r>
            <a:r>
              <a:rPr lang="es-CL" dirty="0" err="1"/>
              <a:t>incididunt</a:t>
            </a:r>
            <a:r>
              <a:rPr lang="es-CL" dirty="0"/>
              <a:t> ut labore et </a:t>
            </a:r>
            <a:r>
              <a:rPr lang="es-CL" dirty="0" err="1"/>
              <a:t>dolore</a:t>
            </a:r>
            <a:r>
              <a:rPr lang="es-CL" dirty="0"/>
              <a:t> magna </a:t>
            </a:r>
            <a:r>
              <a:rPr lang="es-CL" dirty="0" err="1"/>
              <a:t>aliqua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38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s-CL" b="0" dirty="0" err="1"/>
              <a:t>Lorem</a:t>
            </a:r>
            <a:r>
              <a:rPr lang="es-CL" b="0" dirty="0"/>
              <a:t> </a:t>
            </a:r>
            <a:r>
              <a:rPr lang="es-CL" b="0" dirty="0" err="1"/>
              <a:t>ipsum</a:t>
            </a:r>
            <a:r>
              <a:rPr lang="es-CL" b="0" dirty="0"/>
              <a:t> dolor </a:t>
            </a:r>
            <a:r>
              <a:rPr lang="es-CL" b="0" dirty="0" err="1"/>
              <a:t>sit</a:t>
            </a:r>
            <a:r>
              <a:rPr lang="es-CL" b="0" dirty="0"/>
              <a:t> </a:t>
            </a:r>
            <a:r>
              <a:rPr lang="es-CL" b="0" dirty="0" err="1"/>
              <a:t>amet</a:t>
            </a:r>
            <a:r>
              <a:rPr lang="es-CL" b="0" dirty="0"/>
              <a:t>, </a:t>
            </a:r>
            <a:r>
              <a:rPr lang="es-CL" b="0" dirty="0" err="1"/>
              <a:t>consectetur</a:t>
            </a:r>
            <a:r>
              <a:rPr lang="es-CL" b="0" dirty="0"/>
              <a:t> </a:t>
            </a:r>
            <a:r>
              <a:rPr lang="es-CL" b="0" dirty="0" err="1"/>
              <a:t>adipiscing</a:t>
            </a:r>
            <a:r>
              <a:rPr lang="es-CL" b="0" dirty="0"/>
              <a:t> </a:t>
            </a:r>
            <a:r>
              <a:rPr lang="es-CL" b="0" dirty="0" err="1"/>
              <a:t>elit</a:t>
            </a:r>
            <a:endParaRPr lang="es-CL" b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/>
              <a:t>Lorem</a:t>
            </a:r>
            <a:r>
              <a:rPr lang="es-CL" dirty="0"/>
              <a:t> </a:t>
            </a:r>
            <a:r>
              <a:rPr lang="es-CL" dirty="0" err="1"/>
              <a:t>ipsum</a:t>
            </a:r>
            <a:r>
              <a:rPr lang="es-CL" dirty="0"/>
              <a:t> dolor </a:t>
            </a:r>
            <a:endParaRPr lang="es-CL" dirty="0" smtClean="0"/>
          </a:p>
          <a:p>
            <a:r>
              <a:rPr lang="es-CL" dirty="0" err="1" smtClean="0"/>
              <a:t>sit</a:t>
            </a:r>
            <a:r>
              <a:rPr lang="es-CL" dirty="0" smtClean="0"/>
              <a:t> </a:t>
            </a:r>
            <a:r>
              <a:rPr lang="es-CL" dirty="0" err="1"/>
              <a:t>amet</a:t>
            </a:r>
            <a:r>
              <a:rPr lang="es-CL" dirty="0"/>
              <a:t>, </a:t>
            </a:r>
            <a:r>
              <a:rPr lang="es-CL" dirty="0" err="1"/>
              <a:t>consectetur</a:t>
            </a:r>
            <a:r>
              <a:rPr lang="es-CL" dirty="0"/>
              <a:t> </a:t>
            </a:r>
            <a:r>
              <a:rPr lang="es-CL" dirty="0" err="1"/>
              <a:t>adipiscing</a:t>
            </a:r>
            <a:r>
              <a:rPr lang="es-CL" dirty="0"/>
              <a:t> </a:t>
            </a:r>
            <a:endParaRPr lang="es-CL" dirty="0" smtClean="0"/>
          </a:p>
          <a:p>
            <a:r>
              <a:rPr lang="es-CL" dirty="0" err="1" smtClean="0"/>
              <a:t>consectetur</a:t>
            </a:r>
            <a:r>
              <a:rPr lang="es-CL" dirty="0" smtClean="0"/>
              <a:t> </a:t>
            </a:r>
            <a:r>
              <a:rPr lang="es-CL" dirty="0" err="1"/>
              <a:t>adipiscing</a:t>
            </a:r>
            <a:r>
              <a:rPr lang="es-CL" dirty="0"/>
              <a:t> </a:t>
            </a:r>
            <a:endParaRPr lang="es-CL" dirty="0" smtClean="0"/>
          </a:p>
          <a:p>
            <a:r>
              <a:rPr lang="es-CL" dirty="0" err="1"/>
              <a:t>Lorem</a:t>
            </a:r>
            <a:r>
              <a:rPr lang="es-CL" dirty="0"/>
              <a:t> </a:t>
            </a:r>
            <a:r>
              <a:rPr lang="es-CL" dirty="0" err="1"/>
              <a:t>ipsum</a:t>
            </a:r>
            <a:r>
              <a:rPr lang="es-CL" dirty="0"/>
              <a:t> dolor </a:t>
            </a:r>
            <a:r>
              <a:rPr lang="es-CL" dirty="0" err="1"/>
              <a:t>sit</a:t>
            </a:r>
            <a:r>
              <a:rPr lang="es-CL" dirty="0"/>
              <a:t> </a:t>
            </a:r>
            <a:r>
              <a:rPr lang="es-CL" dirty="0" err="1" smtClean="0"/>
              <a:t>amet</a:t>
            </a:r>
            <a:r>
              <a:rPr lang="es-CL" dirty="0"/>
              <a:t> </a:t>
            </a:r>
            <a:endParaRPr lang="es-CL" dirty="0" smtClean="0"/>
          </a:p>
          <a:p>
            <a:r>
              <a:rPr lang="es-CL" dirty="0" err="1"/>
              <a:t>consectetur</a:t>
            </a:r>
            <a:r>
              <a:rPr lang="es-CL" dirty="0"/>
              <a:t> </a:t>
            </a:r>
            <a:r>
              <a:rPr lang="es-CL" dirty="0" err="1"/>
              <a:t>adipiscing</a:t>
            </a:r>
            <a:r>
              <a:rPr lang="es-CL" dirty="0"/>
              <a:t> </a:t>
            </a:r>
          </a:p>
          <a:p>
            <a:r>
              <a:rPr lang="es-CL" dirty="0" err="1"/>
              <a:t>Lorem</a:t>
            </a:r>
            <a:r>
              <a:rPr lang="es-CL" dirty="0"/>
              <a:t> </a:t>
            </a:r>
            <a:r>
              <a:rPr lang="es-CL" dirty="0" err="1"/>
              <a:t>ipsum</a:t>
            </a:r>
            <a:r>
              <a:rPr lang="es-CL" dirty="0"/>
              <a:t> dolor </a:t>
            </a:r>
            <a:r>
              <a:rPr lang="es-CL" dirty="0" err="1"/>
              <a:t>sit</a:t>
            </a:r>
            <a:r>
              <a:rPr lang="es-CL" dirty="0"/>
              <a:t> </a:t>
            </a:r>
            <a:r>
              <a:rPr lang="es-CL" dirty="0" err="1"/>
              <a:t>amet</a:t>
            </a:r>
            <a:r>
              <a:rPr lang="es-CL" dirty="0"/>
              <a:t> 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02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0" dirty="0" err="1"/>
              <a:t>Lorem</a:t>
            </a:r>
            <a:r>
              <a:rPr lang="es-CL" b="0" dirty="0"/>
              <a:t> </a:t>
            </a:r>
            <a:r>
              <a:rPr lang="es-CL" b="0" dirty="0" err="1"/>
              <a:t>ipsum</a:t>
            </a:r>
            <a:r>
              <a:rPr lang="es-CL" b="0" dirty="0"/>
              <a:t> dolor </a:t>
            </a:r>
            <a:r>
              <a:rPr lang="es-CL" b="0" dirty="0" err="1"/>
              <a:t>sit</a:t>
            </a:r>
            <a:r>
              <a:rPr lang="es-CL" b="0" dirty="0"/>
              <a:t> </a:t>
            </a:r>
            <a:r>
              <a:rPr lang="es-CL" b="0" dirty="0" err="1"/>
              <a:t>amet</a:t>
            </a:r>
            <a:r>
              <a:rPr lang="es-CL" b="0" dirty="0"/>
              <a:t>, </a:t>
            </a:r>
            <a:r>
              <a:rPr lang="es-CL" b="0" dirty="0" err="1"/>
              <a:t>consectetur</a:t>
            </a:r>
            <a:r>
              <a:rPr lang="es-CL" b="0" dirty="0"/>
              <a:t> </a:t>
            </a:r>
            <a:r>
              <a:rPr lang="es-CL" b="0" dirty="0" err="1"/>
              <a:t>adipiscing</a:t>
            </a:r>
            <a:r>
              <a:rPr lang="es-CL" b="0" dirty="0"/>
              <a:t> </a:t>
            </a:r>
            <a:r>
              <a:rPr lang="es-CL" b="0" dirty="0" err="1"/>
              <a:t>elit</a:t>
            </a:r>
            <a:endParaRPr lang="es-CL" b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err="1"/>
              <a:t>Lorem</a:t>
            </a:r>
            <a:r>
              <a:rPr lang="es-CL" dirty="0"/>
              <a:t> </a:t>
            </a:r>
            <a:r>
              <a:rPr lang="es-CL" dirty="0" err="1"/>
              <a:t>ipsum</a:t>
            </a:r>
            <a:r>
              <a:rPr lang="es-CL" dirty="0"/>
              <a:t> dolor </a:t>
            </a:r>
            <a:r>
              <a:rPr lang="es-CL" dirty="0" err="1"/>
              <a:t>sit</a:t>
            </a:r>
            <a:r>
              <a:rPr lang="es-CL" dirty="0"/>
              <a:t> </a:t>
            </a:r>
            <a:r>
              <a:rPr lang="es-CL" dirty="0" err="1"/>
              <a:t>amet</a:t>
            </a:r>
            <a:r>
              <a:rPr lang="es-CL" dirty="0"/>
              <a:t>, </a:t>
            </a:r>
            <a:r>
              <a:rPr lang="es-CL" dirty="0" err="1"/>
              <a:t>consectetur</a:t>
            </a:r>
            <a:r>
              <a:rPr lang="es-CL" dirty="0"/>
              <a:t> </a:t>
            </a:r>
            <a:r>
              <a:rPr lang="es-CL" dirty="0" err="1"/>
              <a:t>adipiscing</a:t>
            </a:r>
            <a:r>
              <a:rPr lang="es-CL" dirty="0"/>
              <a:t> </a:t>
            </a:r>
            <a:r>
              <a:rPr lang="es-CL" dirty="0" err="1"/>
              <a:t>elit</a:t>
            </a:r>
            <a:r>
              <a:rPr lang="es-CL" dirty="0"/>
              <a:t>, sed do </a:t>
            </a:r>
            <a:r>
              <a:rPr lang="es-CL" dirty="0" err="1"/>
              <a:t>eiusmod</a:t>
            </a:r>
            <a:r>
              <a:rPr lang="es-CL" dirty="0"/>
              <a:t> </a:t>
            </a:r>
            <a:r>
              <a:rPr lang="es-CL" dirty="0" err="1"/>
              <a:t>tempor</a:t>
            </a:r>
            <a:r>
              <a:rPr lang="es-CL" dirty="0"/>
              <a:t> </a:t>
            </a:r>
            <a:r>
              <a:rPr lang="es-CL" dirty="0" err="1"/>
              <a:t>incididunt</a:t>
            </a:r>
            <a:r>
              <a:rPr lang="es-CL" dirty="0"/>
              <a:t> ut labore et </a:t>
            </a:r>
            <a:r>
              <a:rPr lang="es-CL" dirty="0" err="1"/>
              <a:t>dolore</a:t>
            </a:r>
            <a:r>
              <a:rPr lang="es-CL" dirty="0"/>
              <a:t> magna </a:t>
            </a:r>
            <a:r>
              <a:rPr lang="es-CL" dirty="0" err="1"/>
              <a:t>aliqua</a:t>
            </a:r>
            <a:r>
              <a:rPr lang="es-CL" dirty="0"/>
              <a:t>. 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Ut </a:t>
            </a:r>
            <a:r>
              <a:rPr lang="es-CL" dirty="0" err="1"/>
              <a:t>enim</a:t>
            </a:r>
            <a:r>
              <a:rPr lang="es-CL" dirty="0"/>
              <a:t> ad </a:t>
            </a:r>
            <a:r>
              <a:rPr lang="es-CL" dirty="0" err="1"/>
              <a:t>minim</a:t>
            </a:r>
            <a:r>
              <a:rPr lang="es-CL" dirty="0"/>
              <a:t> </a:t>
            </a:r>
            <a:r>
              <a:rPr lang="es-CL" dirty="0" err="1"/>
              <a:t>veniam</a:t>
            </a:r>
            <a:r>
              <a:rPr lang="es-CL" dirty="0"/>
              <a:t>, </a:t>
            </a:r>
            <a:r>
              <a:rPr lang="es-CL" dirty="0" err="1"/>
              <a:t>quis</a:t>
            </a:r>
            <a:r>
              <a:rPr lang="es-CL" dirty="0"/>
              <a:t> </a:t>
            </a:r>
            <a:r>
              <a:rPr lang="es-CL" dirty="0" err="1"/>
              <a:t>nostrud</a:t>
            </a:r>
            <a:r>
              <a:rPr lang="es-CL" dirty="0"/>
              <a:t> </a:t>
            </a:r>
            <a:r>
              <a:rPr lang="es-CL" dirty="0" err="1"/>
              <a:t>exercitation</a:t>
            </a:r>
            <a:r>
              <a:rPr lang="es-CL" dirty="0"/>
              <a:t> </a:t>
            </a:r>
            <a:r>
              <a:rPr lang="es-CL" dirty="0" err="1"/>
              <a:t>ullamco</a:t>
            </a:r>
            <a:r>
              <a:rPr lang="es-CL" dirty="0"/>
              <a:t> </a:t>
            </a:r>
            <a:r>
              <a:rPr lang="es-CL" dirty="0" err="1"/>
              <a:t>laboris</a:t>
            </a:r>
            <a:r>
              <a:rPr lang="es-CL" dirty="0"/>
              <a:t> </a:t>
            </a:r>
            <a:r>
              <a:rPr lang="es-CL" dirty="0" err="1"/>
              <a:t>nisi</a:t>
            </a:r>
            <a:r>
              <a:rPr lang="es-CL" dirty="0"/>
              <a:t> ut </a:t>
            </a:r>
            <a:r>
              <a:rPr lang="es-CL" dirty="0" err="1"/>
              <a:t>aliquip</a:t>
            </a:r>
            <a:r>
              <a:rPr lang="es-CL" dirty="0"/>
              <a:t> ex </a:t>
            </a:r>
            <a:r>
              <a:rPr lang="es-CL" dirty="0" err="1"/>
              <a:t>ea</a:t>
            </a:r>
            <a:r>
              <a:rPr lang="es-CL" dirty="0"/>
              <a:t> commodo </a:t>
            </a:r>
            <a:r>
              <a:rPr lang="es-CL" dirty="0" err="1"/>
              <a:t>consequat</a:t>
            </a:r>
            <a:r>
              <a:rPr lang="es-CL" dirty="0"/>
              <a:t>. </a:t>
            </a:r>
            <a:r>
              <a:rPr lang="es-CL" dirty="0" err="1"/>
              <a:t>Duis</a:t>
            </a:r>
            <a:r>
              <a:rPr lang="es-CL" dirty="0"/>
              <a:t> </a:t>
            </a:r>
            <a:r>
              <a:rPr lang="es-CL" dirty="0" err="1"/>
              <a:t>aute</a:t>
            </a:r>
            <a:r>
              <a:rPr lang="es-CL" dirty="0"/>
              <a:t> </a:t>
            </a:r>
            <a:r>
              <a:rPr lang="es-CL" dirty="0" err="1"/>
              <a:t>irure</a:t>
            </a:r>
            <a:r>
              <a:rPr lang="es-CL" dirty="0"/>
              <a:t> dolor in </a:t>
            </a:r>
            <a:r>
              <a:rPr lang="es-CL" dirty="0" err="1"/>
              <a:t>reprehenderit</a:t>
            </a:r>
            <a:r>
              <a:rPr lang="es-CL" dirty="0"/>
              <a:t> in </a:t>
            </a:r>
            <a:r>
              <a:rPr lang="es-CL" dirty="0" err="1"/>
              <a:t>voluptate</a:t>
            </a:r>
            <a:r>
              <a:rPr lang="es-CL" dirty="0"/>
              <a:t> </a:t>
            </a:r>
            <a:r>
              <a:rPr lang="es-CL" dirty="0" err="1"/>
              <a:t>velit</a:t>
            </a:r>
            <a:r>
              <a:rPr lang="es-CL" dirty="0"/>
              <a:t> </a:t>
            </a:r>
            <a:r>
              <a:rPr lang="es-CL" dirty="0" err="1"/>
              <a:t>esse</a:t>
            </a:r>
            <a:r>
              <a:rPr lang="es-CL" dirty="0"/>
              <a:t> </a:t>
            </a:r>
            <a:r>
              <a:rPr lang="es-CL" dirty="0" err="1"/>
              <a:t>cillum</a:t>
            </a:r>
            <a:r>
              <a:rPr lang="es-CL" dirty="0"/>
              <a:t> </a:t>
            </a:r>
            <a:r>
              <a:rPr lang="es-CL" dirty="0" err="1"/>
              <a:t>dolore</a:t>
            </a:r>
            <a:r>
              <a:rPr lang="es-CL" dirty="0"/>
              <a:t> </a:t>
            </a:r>
            <a:r>
              <a:rPr lang="es-CL" dirty="0" err="1"/>
              <a:t>eu</a:t>
            </a:r>
            <a:r>
              <a:rPr lang="es-CL" dirty="0"/>
              <a:t> </a:t>
            </a:r>
            <a:r>
              <a:rPr lang="es-CL" dirty="0" err="1"/>
              <a:t>fugiat</a:t>
            </a:r>
            <a:r>
              <a:rPr lang="es-CL" dirty="0"/>
              <a:t> </a:t>
            </a:r>
            <a:r>
              <a:rPr lang="es-CL" dirty="0" err="1"/>
              <a:t>nulla</a:t>
            </a:r>
            <a:r>
              <a:rPr lang="es-CL" dirty="0"/>
              <a:t> </a:t>
            </a:r>
            <a:r>
              <a:rPr lang="es-CL" dirty="0" err="1"/>
              <a:t>pariatur</a:t>
            </a:r>
            <a:r>
              <a:rPr lang="es-CL" dirty="0"/>
              <a:t>. </a:t>
            </a:r>
            <a:r>
              <a:rPr lang="es-CL" dirty="0" err="1"/>
              <a:t>Excepteur</a:t>
            </a:r>
            <a:r>
              <a:rPr lang="es-CL" dirty="0"/>
              <a:t> </a:t>
            </a:r>
            <a:r>
              <a:rPr lang="es-CL" dirty="0" err="1"/>
              <a:t>sint</a:t>
            </a:r>
            <a:r>
              <a:rPr lang="es-CL" dirty="0"/>
              <a:t> </a:t>
            </a:r>
            <a:r>
              <a:rPr lang="es-CL" dirty="0" err="1"/>
              <a:t>occaecat</a:t>
            </a:r>
            <a:r>
              <a:rPr lang="es-CL" dirty="0"/>
              <a:t> </a:t>
            </a:r>
            <a:r>
              <a:rPr lang="es-CL" dirty="0" err="1"/>
              <a:t>cupidatat</a:t>
            </a:r>
            <a:r>
              <a:rPr lang="es-CL" dirty="0"/>
              <a:t> non </a:t>
            </a:r>
            <a:r>
              <a:rPr lang="es-CL" dirty="0" err="1"/>
              <a:t>proident</a:t>
            </a:r>
            <a:r>
              <a:rPr lang="es-CL" dirty="0"/>
              <a:t>, </a:t>
            </a:r>
            <a:r>
              <a:rPr lang="es-CL" dirty="0" err="1"/>
              <a:t>sunt</a:t>
            </a:r>
            <a:r>
              <a:rPr lang="es-CL" dirty="0"/>
              <a:t> in culpa </a:t>
            </a:r>
            <a:r>
              <a:rPr lang="es-CL" dirty="0" err="1"/>
              <a:t>qui</a:t>
            </a:r>
            <a:r>
              <a:rPr lang="es-CL" dirty="0"/>
              <a:t> </a:t>
            </a:r>
            <a:r>
              <a:rPr lang="es-CL" dirty="0" err="1"/>
              <a:t>officia</a:t>
            </a:r>
            <a:r>
              <a:rPr lang="es-CL" dirty="0"/>
              <a:t> </a:t>
            </a:r>
            <a:r>
              <a:rPr lang="es-CL" dirty="0" err="1"/>
              <a:t>deserunt</a:t>
            </a:r>
            <a:r>
              <a:rPr lang="es-CL" dirty="0"/>
              <a:t> </a:t>
            </a:r>
            <a:r>
              <a:rPr lang="es-CL" dirty="0" err="1"/>
              <a:t>mollit</a:t>
            </a:r>
            <a:r>
              <a:rPr lang="es-CL" dirty="0"/>
              <a:t> </a:t>
            </a:r>
            <a:r>
              <a:rPr lang="es-CL" dirty="0" err="1"/>
              <a:t>anim</a:t>
            </a:r>
            <a:r>
              <a:rPr lang="es-CL" dirty="0"/>
              <a:t> id </a:t>
            </a:r>
            <a:r>
              <a:rPr lang="es-CL" dirty="0" err="1"/>
              <a:t>est</a:t>
            </a:r>
            <a:r>
              <a:rPr lang="es-CL" dirty="0"/>
              <a:t> </a:t>
            </a:r>
            <a:r>
              <a:rPr lang="es-CL" dirty="0" err="1"/>
              <a:t>laborum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51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132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Lorem ipsum dolor sit amet, consctetur</vt:lpstr>
      <vt:lpstr>Lorem ipsum dolor sit amet, consectetur adipiscing elit</vt:lpstr>
      <vt:lpstr>Lorem ipsum dolor sit amet, consectetur adipiscing elit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soporte</cp:lastModifiedBy>
  <cp:revision>10</cp:revision>
  <dcterms:created xsi:type="dcterms:W3CDTF">2019-01-07T13:36:58Z</dcterms:created>
  <dcterms:modified xsi:type="dcterms:W3CDTF">2019-09-13T16:09:39Z</dcterms:modified>
</cp:coreProperties>
</file>